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  <p:sldId id="263" r:id="rId3"/>
    <p:sldId id="264" r:id="rId4"/>
    <p:sldId id="258" r:id="rId5"/>
    <p:sldId id="265" r:id="rId6"/>
    <p:sldId id="266" r:id="rId7"/>
    <p:sldId id="267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69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8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3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8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9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41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943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2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167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1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72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924" y="826042"/>
            <a:ext cx="10569026" cy="356616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6.5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Trinomials (A≠1)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8EA791-88FF-440E-8F95-52F9AD12542C}"/>
              </a:ext>
            </a:extLst>
          </p:cNvPr>
          <p:cNvSpPr txBox="1"/>
          <p:nvPr/>
        </p:nvSpPr>
        <p:spPr>
          <a:xfrm>
            <a:off x="1253447" y="4392202"/>
            <a:ext cx="492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40008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900112" y="0"/>
                <a:ext cx="10391775" cy="1492250"/>
              </a:xfrm>
            </p:spPr>
            <p:txBody>
              <a:bodyPr>
                <a:norm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48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a </a:t>
                </a:r>
                <a:r>
                  <a:rPr lang="en-US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</a:t>
                </a:r>
                <a:r>
                  <a:rPr lang="en-US" sz="48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rinomial</a:t>
                </a:r>
                <a:br>
                  <a:rPr lang="en-US" sz="48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4800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900112" y="0"/>
                <a:ext cx="10391775" cy="1492250"/>
              </a:xfrm>
              <a:blipFill>
                <a:blip r:embed="rId2"/>
                <a:stretch>
                  <a:fillRect t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4463" y="1397000"/>
                <a:ext cx="10618787" cy="4900613"/>
              </a:xfrm>
            </p:spPr>
            <p:txBody>
              <a:bodyPr>
                <a:normAutofit/>
              </a:bodyPr>
              <a:lstStyle/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there a GCF?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Multiply A and C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List Factors of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use chart to Select Factor Pair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Replace B with Factor Pair</a:t>
                </a:r>
              </a:p>
              <a:p>
                <a:pPr marL="914400" indent="-914400">
                  <a:buFont typeface="+mj-lt"/>
                  <a:buAutoNum type="arabicParenR"/>
                </a:pPr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 by Grouping</a:t>
                </a:r>
              </a:p>
              <a:p>
                <a:pPr marL="1371600" lvl="1" indent="-914400">
                  <a:buFont typeface="+mj-lt"/>
                  <a:buAutoNum type="arabicParenR"/>
                </a:pPr>
                <a:endParaRPr lang="en-US" sz="4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914400" indent="-914400">
                  <a:buFont typeface="+mj-lt"/>
                  <a:buAutoNum type="arabicParenR"/>
                </a:pPr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371600" lvl="1" indent="-914400">
                  <a:buFont typeface="+mj-lt"/>
                  <a:buAutoNum type="arabicParenR"/>
                </a:pPr>
                <a:endParaRPr lang="en-US" sz="4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200150" lvl="1" indent="-742950">
                  <a:buAutoNum type="arabicParenR"/>
                </a:pPr>
                <a:endParaRPr lang="en-US" sz="4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4463" y="1397000"/>
                <a:ext cx="10618787" cy="4900613"/>
              </a:xfrm>
              <a:blipFill>
                <a:blip r:embed="rId3"/>
                <a:stretch>
                  <a:fillRect l="-3617" t="-4726" b="-4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59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-9908"/>
            <a:ext cx="10058400" cy="1449387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1274515"/>
                  </p:ext>
                </p:extLst>
              </p:nvPr>
            </p:nvGraphicFramePr>
            <p:xfrm>
              <a:off x="1934966" y="1597866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1274515"/>
                  </p:ext>
                </p:extLst>
              </p:nvPr>
            </p:nvGraphicFramePr>
            <p:xfrm>
              <a:off x="1934966" y="1597866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92" t="-13600" r="-80916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902" t="-136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3600" r="-249558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506" t="-113600" r="-16772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7326" t="-113600" r="-94139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78" t="-113600" r="-784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263" r="-249558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506" t="-70263" r="-16772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7326" t="-70263" r="-94139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78" t="-70263" r="-784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06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69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−17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23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+49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770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94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:endParaRPr lang="en-US" sz="6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797" y="176195"/>
                <a:ext cx="11912885" cy="3594100"/>
              </a:xfrm>
              <a:blipFill>
                <a:blip r:embed="rId2"/>
                <a:stretch>
                  <a:fillRect l="-3120" t="-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0400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</TotalTime>
  <Words>137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Chapter 6.5 Factoring Trinomials (A≠1)</vt:lpstr>
      <vt:lpstr>Factoring a Trinomial 〖Ax〗^2+Bx+C</vt:lpstr>
      <vt:lpstr>SIGN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2</cp:revision>
  <dcterms:created xsi:type="dcterms:W3CDTF">2017-04-24T00:06:06Z</dcterms:created>
  <dcterms:modified xsi:type="dcterms:W3CDTF">2019-12-30T18:48:07Z</dcterms:modified>
</cp:coreProperties>
</file>